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076BC"/>
    <a:srgbClr val="163555"/>
    <a:srgbClr val="235689"/>
    <a:srgbClr val="262626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6" autoAdjust="0"/>
    <p:restoredTop sz="83614" autoAdjust="0"/>
  </p:normalViewPr>
  <p:slideViewPr>
    <p:cSldViewPr>
      <p:cViewPr varScale="1">
        <p:scale>
          <a:sx n="95" d="100"/>
          <a:sy n="95" d="100"/>
        </p:scale>
        <p:origin x="24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 Li (Aquent LLC)" userId="6aeb04d8-cf5f-4f3c-9b5b-6e4965b45499" providerId="ADAL" clId="{9197BA48-7562-4571-B760-E5472AE30782}"/>
    <pc:docChg chg="delSld">
      <pc:chgData name="Na Li (Aquent LLC)" userId="6aeb04d8-cf5f-4f3c-9b5b-6e4965b45499" providerId="ADAL" clId="{9197BA48-7562-4571-B760-E5472AE30782}" dt="2018-05-29T21:28:41.276" v="0" actId="2696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 dirty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Insider Dev Tour 2018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A19BF77-EB67-4DFE-96AF-79942A6DB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F7C53-29C1-4312-B444-DF6E473AD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44172C-6880-4C96-8B26-1E45ABD56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1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83C9E7-764A-42F6-BE43-84D70212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363363-118A-4C5D-994F-BCB1A3874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4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3BDF1D-1786-45A5-8D8B-F4582169B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20F2B-748D-4331-811C-D826D5208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EC60B-4CF9-451C-95EA-8357A4F4B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62F4B-7EFB-43F4-9873-91C3691DF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A9949-CF56-46AE-B8A1-96A7C24E0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D0090-58DE-41E7-A565-38D885481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Extending Microsoft Teams with a Bot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5DADC-B32B-44B9-AAE1-38438231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9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5A7CA-6A86-4A0F-9769-3539614B8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86BD5-68C3-44F5-98FA-32B26C1BB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BE274-5437-450C-BBE3-A289C4CF9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4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8D002-B75C-4334-99E2-A4F67CA2B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3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84CEC-9C09-42C4-8F4F-A1288298B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AF84F-C095-46CF-9074-056CCDD96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1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E54B3-4F08-4511-9BAF-9D4311C71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1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9DAB1-E040-4D25-BF78-75D1C234D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0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CCDC5-99CC-4036-99B9-26E02A10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4F7433-E41E-449F-9E24-ACC76AE2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4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AB578-7E58-4752-9A3B-859846E04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DECEB3-8987-4C79-AA3F-B98B562B0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B59311-0980-4CEB-9843-75F470988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823833-3099-4109-8782-545B8EE1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1BF633-548A-4518-A6D3-050A449DB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38AD48-FF3E-406A-AAAF-D5164327E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5C15B1-CDAF-45E6-B2E5-8FEB2B559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c572443e-d5c7-4467-9262-fe356aab5cd9" xsi:nil="true"/>
    <SharedWithUsers xmlns="c572443e-d5c7-4467-9262-fe356aab5cd9">
      <UserInfo>
        <DisplayName/>
        <AccountId xsi:nil="true"/>
        <AccountType/>
      </UserInfo>
    </SharedWithUsers>
    <LastSharedByTime xmlns="c572443e-d5c7-4467-9262-fe356aab5cd9" xsi:nil="true"/>
  </documentManagement>
</p:properties>
</file>

<file path=customXml/itemProps1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A736D8-C406-44A2-BF47-7E624C3329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cbb66-529e-4d85-a914-95a490d96b29"/>
    <ds:schemaRef ds:uri="c572443e-d5c7-4467-9262-fe356aab5c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A98A17-1F77-41F2-830B-66EC44697005}">
  <ds:schemaRefs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f6ecbb66-529e-4d85-a914-95a490d96b29"/>
    <ds:schemaRef ds:uri="http://schemas.microsoft.com/office/2006/metadata/properties"/>
    <ds:schemaRef ds:uri="http://purl.org/dc/elements/1.1/"/>
    <ds:schemaRef ds:uri="http://schemas.microsoft.com/office/infopath/2007/PartnerControls"/>
    <ds:schemaRef ds:uri="c572443e-d5c7-4467-9262-fe356aab5cd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Insider Dev Tour template v2</Template>
  <TotalTime>32</TotalTime>
  <Words>11</Words>
  <Application>Microsoft Office PowerPoint</Application>
  <PresentationFormat>Widescreen</PresentationFormat>
  <Paragraphs>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Consolas</vt:lpstr>
      <vt:lpstr>Segoe UI</vt:lpstr>
      <vt:lpstr>Office Theme</vt:lpstr>
      <vt:lpstr>Insider Dev Tour 2018</vt:lpstr>
      <vt:lpstr>Extending Microsoft Teams with a 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Insider Dev Tour 2018</dc:title>
  <dc:creator>Na Li (Aquent LLC)</dc:creator>
  <cp:lastModifiedBy>Matteo Pagani</cp:lastModifiedBy>
  <cp:revision>5</cp:revision>
  <dcterms:created xsi:type="dcterms:W3CDTF">2018-05-29T17:52:59Z</dcterms:created>
  <dcterms:modified xsi:type="dcterms:W3CDTF">2018-06-17T17:20:22Z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Order">
    <vt:r8>28100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